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97" r:id="rId3"/>
    <p:sldId id="262" r:id="rId4"/>
    <p:sldId id="266" r:id="rId5"/>
    <p:sldId id="267" r:id="rId6"/>
    <p:sldId id="268" r:id="rId7"/>
    <p:sldId id="289" r:id="rId8"/>
    <p:sldId id="269" r:id="rId9"/>
    <p:sldId id="270" r:id="rId10"/>
    <p:sldId id="272" r:id="rId11"/>
    <p:sldId id="274" r:id="rId12"/>
    <p:sldId id="273" r:id="rId13"/>
    <p:sldId id="279" r:id="rId14"/>
    <p:sldId id="290" r:id="rId15"/>
    <p:sldId id="271" r:id="rId16"/>
    <p:sldId id="291" r:id="rId17"/>
    <p:sldId id="294" r:id="rId18"/>
    <p:sldId id="276" r:id="rId19"/>
    <p:sldId id="293" r:id="rId20"/>
    <p:sldId id="278" r:id="rId21"/>
    <p:sldId id="281" r:id="rId22"/>
    <p:sldId id="282" r:id="rId23"/>
    <p:sldId id="285" r:id="rId24"/>
    <p:sldId id="283" r:id="rId25"/>
    <p:sldId id="287" r:id="rId26"/>
    <p:sldId id="299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EB67D8"/>
    <a:srgbClr val="EF8B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24" autoAdjust="0"/>
  </p:normalViewPr>
  <p:slideViewPr>
    <p:cSldViewPr>
      <p:cViewPr varScale="1">
        <p:scale>
          <a:sx n="65" d="100"/>
          <a:sy n="65" d="100"/>
        </p:scale>
        <p:origin x="1536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C4FF4-6EE1-4A76-9B8F-B2F594D6C874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7A747-1B53-4B3F-B8D2-D8AB0E128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BD201-5F9C-4593-BEFD-74C971F0B552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2E6F0-797A-404D-B2F0-96032D2C1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A3035-02C7-4538-A480-C6887B19F5A6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664C-3B03-4311-A452-8E87A1DF2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2DDE1-E9F2-4B50-AB95-1A36B28481DE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7BA6C-DE82-4922-A007-5CB817EE4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1FA9-72D4-4D0D-AA04-5200C8F96D1C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FCBB-F7D8-4AD9-B5F9-93687358C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AA105-3B9A-485F-A7BD-B3B1C1BFF994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17202-91A5-4841-8837-12B3422A9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3E727-7E97-4B76-A273-97C117DFD6DE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140D1-42AB-456C-B3EB-2E58162D2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FDA9A-A9AF-4522-BA4E-959710ABA8F2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4C3DF-49FF-4AA4-A1AB-8615103FA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C31E6-6AC6-4E62-806B-D0CB1E8C6262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0E188-B191-46AC-99B7-5113417AE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9BE0-226E-4980-AAF5-F1A9DF7C7AE8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319C-EFFD-43A6-A723-9E31BBA50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4FB44-2B3A-4EA5-B708-4FEB9F41BBF1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51498-F984-481A-8E8C-4DDFA9BC9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2.png"/>
          <p:cNvPicPr>
            <a:picLocks noChangeAspect="1"/>
          </p:cNvPicPr>
          <p:nvPr userDrawn="1"/>
        </p:nvPicPr>
        <p:blipFill>
          <a:blip r:embed="rId14" cstate="print">
            <a:lum/>
          </a:blip>
          <a:stretch>
            <a:fillRect/>
          </a:stretch>
        </p:blipFill>
        <p:spPr>
          <a:xfrm>
            <a:off x="0" y="357166"/>
            <a:ext cx="9144000" cy="6500834"/>
          </a:xfrm>
          <a:prstGeom prst="rect">
            <a:avLst/>
          </a:prstGeom>
          <a:effectLst>
            <a:outerShdw blurRad="50800" dist="38100" dir="16200000" rotWithShape="0">
              <a:schemeClr val="bg1">
                <a:alpha val="40000"/>
              </a:schemeClr>
            </a:outerShdw>
          </a:effectLst>
        </p:spPr>
      </p:pic>
      <p:sp>
        <p:nvSpPr>
          <p:cNvPr id="15" name="Прямоугольник 14"/>
          <p:cNvSpPr/>
          <p:nvPr userDrawn="1"/>
        </p:nvSpPr>
        <p:spPr>
          <a:xfrm>
            <a:off x="0" y="6572272"/>
            <a:ext cx="9144000" cy="2857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1285860"/>
            <a:ext cx="9144000" cy="521497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outerShdw blurRad="1270000" dist="50800" dir="5400000" algn="ctr" rotWithShape="0">
              <a:schemeClr val="bg1">
                <a:alpha val="43000"/>
              </a:scheme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trip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43852" cy="150019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Профсоюзная </a:t>
            </a:r>
            <a:b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организация        </a:t>
            </a:r>
            <a:br>
              <a:rPr lang="ru-RU" b="1" dirty="0">
                <a:solidFill>
                  <a:srgbClr val="00B050"/>
                </a:solidFill>
                <a:latin typeface="Comic Sans MS" pitchFamily="66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813382"/>
            <a:ext cx="8712967" cy="3357586"/>
          </a:xfrm>
        </p:spPr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m7511bd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47938"/>
            <a:ext cx="2161596" cy="2161596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96521D-935F-2995-54A2-B786E3D55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802" y="2813382"/>
            <a:ext cx="4572396" cy="3357586"/>
          </a:xfrm>
          <a:prstGeom prst="rect">
            <a:avLst/>
          </a:prstGeom>
        </p:spPr>
      </p:pic>
    </p:spTree>
  </p:cSld>
  <p:clrMapOvr>
    <a:masterClrMapping/>
  </p:clrMapOvr>
  <p:transition spd="med">
    <p:strip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4572000" y="1484784"/>
            <a:ext cx="4352548" cy="4680520"/>
          </a:xfrm>
          <a:prstGeom prst="round2DiagRect">
            <a:avLst/>
          </a:prstGeom>
          <a:solidFill>
            <a:srgbClr val="FFFF00"/>
          </a:solidFill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83916" y="1484784"/>
            <a:ext cx="3429024" cy="4680520"/>
          </a:xfrm>
          <a:prstGeom prst="round2Diag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КОНТРОЛЬНО-РЕВИЗИОННАЯ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КОМИССИЯ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2040" y="1291614"/>
            <a:ext cx="3960440" cy="190821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СОСТАВ КРК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1.Тойсумова Р.И.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2.Долсаева М.К.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3.Генаева Х.А.</a:t>
            </a:r>
          </a:p>
        </p:txBody>
      </p:sp>
    </p:spTree>
  </p:cSld>
  <p:clrMapOvr>
    <a:masterClrMapping/>
  </p:clrMapOvr>
  <p:transition spd="med">
    <p:strip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46808BC-26EA-BB78-3430-8906968634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58416"/>
            <a:ext cx="8534752" cy="4941168"/>
          </a:xfrm>
          <a:prstGeom prst="rect">
            <a:avLst/>
          </a:prstGeom>
        </p:spPr>
      </p:pic>
    </p:spTree>
  </p:cSld>
  <p:clrMapOvr>
    <a:masterClrMapping/>
  </p:clrMapOvr>
  <p:transition spd="med">
    <p:strip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14290"/>
            <a:ext cx="814393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Применение новых информационных технологий в работе нашей профсоюзной организации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АИС</a:t>
            </a:r>
          </a:p>
          <a:p>
            <a:pPr algn="ctr"/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623333-1F40-8753-6A91-F2141D3F8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846" y="1825613"/>
            <a:ext cx="5956308" cy="3206774"/>
          </a:xfrm>
          <a:prstGeom prst="rect">
            <a:avLst/>
          </a:prstGeom>
        </p:spPr>
      </p:pic>
    </p:spTree>
  </p:cSld>
  <p:clrMapOvr>
    <a:masterClrMapping/>
  </p:clrMapOvr>
  <p:transition spd="med">
    <p:strip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14290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Профсоюзный уголок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4CE405-791F-6E57-778B-CFA9880EE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5955"/>
            <a:ext cx="3596379" cy="596775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799C671-3A47-4516-9FE3-467CFCF3CE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3" y="675955"/>
            <a:ext cx="5436097" cy="5967756"/>
          </a:xfrm>
          <a:prstGeom prst="rect">
            <a:avLst/>
          </a:prstGeom>
        </p:spPr>
      </p:pic>
    </p:spTree>
  </p:cSld>
  <p:clrMapOvr>
    <a:masterClrMapping/>
  </p:clrMapOvr>
  <p:transition spd="med">
    <p:strip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4E9C75F-352A-0C1F-C5C3-ED50A4EFE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Заседание ППО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FFD600E-8072-B8A0-7FF0-339B42788B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759014593"/>
      </p:ext>
    </p:extLst>
  </p:cSld>
  <p:clrMapOvr>
    <a:masterClrMapping/>
  </p:clrMapOvr>
  <p:transition spd="med">
    <p:strip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14290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Охват профсоюзным членством</a:t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сотрудников детского сада на протяжении долгих лет неизменно составляет 100%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AF8C2A-F908-56E7-6252-EE5600ED1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strip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C9C21-2BC9-9F12-E785-70205874E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FF0000"/>
                </a:solidFill>
              </a:rPr>
              <a:t>Выделение  материальной помощи 2021г члену ППО помощнику воспитателя МБДОУ </a:t>
            </a:r>
            <a:r>
              <a:rPr lang="ru-RU" sz="2400" dirty="0" err="1">
                <a:solidFill>
                  <a:srgbClr val="FF0000"/>
                </a:solidFill>
              </a:rPr>
              <a:t>с.Мартан</a:t>
            </a:r>
            <a:r>
              <a:rPr lang="ru-RU" sz="2400" dirty="0">
                <a:solidFill>
                  <a:srgbClr val="FF0000"/>
                </a:solidFill>
              </a:rPr>
              <a:t>-Чу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470116E-42C1-8FA5-3C57-7D0B1BAA39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711191779"/>
      </p:ext>
    </p:extLst>
  </p:cSld>
  <p:clrMapOvr>
    <a:masterClrMapping/>
  </p:clrMapOvr>
  <p:transition spd="med">
    <p:strip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FBD375-340E-5DBD-CC04-BA9EA4D22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31837"/>
            <a:ext cx="8229600" cy="1143000"/>
          </a:xfrm>
        </p:spPr>
        <p:txBody>
          <a:bodyPr/>
          <a:lstStyle/>
          <a:p>
            <a:r>
              <a:rPr lang="ru-RU" sz="2000" dirty="0">
                <a:solidFill>
                  <a:srgbClr val="FF0000"/>
                </a:solidFill>
              </a:rPr>
              <a:t>На мероприятии «День защиты детей присутствовал представитель </a:t>
            </a:r>
            <a:r>
              <a:rPr lang="ru-RU" sz="2000" dirty="0" err="1">
                <a:solidFill>
                  <a:srgbClr val="FF0000"/>
                </a:solidFill>
              </a:rPr>
              <a:t>рессовета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Хажбекаров</a:t>
            </a:r>
            <a:r>
              <a:rPr lang="ru-RU" sz="2000" dirty="0">
                <a:solidFill>
                  <a:srgbClr val="FF0000"/>
                </a:solidFill>
              </a:rPr>
              <a:t> Лема </a:t>
            </a:r>
            <a:r>
              <a:rPr lang="ru-RU" sz="2000" dirty="0" err="1">
                <a:solidFill>
                  <a:srgbClr val="FF0000"/>
                </a:solidFill>
              </a:rPr>
              <a:t>Абдулаевич</a:t>
            </a:r>
            <a:r>
              <a:rPr lang="ru-RU" sz="20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3DF0C37-8E5C-72D1-ADA6-810AC77BD9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80" y="1600200"/>
            <a:ext cx="8013576" cy="4525963"/>
          </a:xfrm>
        </p:spPr>
      </p:pic>
    </p:spTree>
    <p:extLst>
      <p:ext uri="{BB962C8B-B14F-4D97-AF65-F5344CB8AC3E}">
        <p14:creationId xmlns:p14="http://schemas.microsoft.com/office/powerpoint/2010/main" val="1456424228"/>
      </p:ext>
    </p:extLst>
  </p:cSld>
  <p:clrMapOvr>
    <a:masterClrMapping/>
  </p:clrMapOvr>
  <p:transition spd="med">
    <p:strip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F3F0B-B610-F762-D99E-1A80F6A50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09C4FC2-F9A0-C521-3597-85D8A7887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0"/>
            <a:ext cx="4211960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D4377BC-C9A6-C366-1D23-44E8B9B07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70048"/>
      </p:ext>
    </p:extLst>
  </p:cSld>
  <p:clrMapOvr>
    <a:masterClrMapping/>
  </p:clrMapOvr>
  <p:transition spd="med">
    <p:strip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9ADF90-5765-E6F6-3D7B-EB82559163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2"/>
            <a:ext cx="9144000" cy="68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40681"/>
      </p:ext>
    </p:extLst>
  </p:cSld>
  <p:clrMapOvr>
    <a:masterClrMapping/>
  </p:clrMapOvr>
  <p:transition spd="med">
    <p:strip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388EAE-34F3-CC92-7C20-3C8F8AD17A64}"/>
              </a:ext>
            </a:extLst>
          </p:cNvPr>
          <p:cNvSpPr txBox="1"/>
          <p:nvPr/>
        </p:nvSpPr>
        <p:spPr>
          <a:xfrm>
            <a:off x="251520" y="836713"/>
            <a:ext cx="8424936" cy="3826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ru-RU" sz="2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Повестка отчетно-выборного собрания</a:t>
            </a:r>
            <a:endParaRPr lang="ru-RU" sz="2800" kern="1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spcAft>
                <a:spcPts val="800"/>
              </a:spcAft>
            </a:pPr>
            <a:endParaRPr lang="ru-RU" sz="2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spcAft>
                <a:spcPts val="800"/>
              </a:spcAft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1.Отчет о работе профсоюзного комитета за 2020-2023г</a:t>
            </a:r>
          </a:p>
          <a:p>
            <a:pPr indent="450215">
              <a:spcAft>
                <a:spcPts val="800"/>
              </a:spcAft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2.Отчет о работе ревизионной комиссии.</a:t>
            </a:r>
          </a:p>
          <a:p>
            <a:pPr indent="450215">
              <a:spcAft>
                <a:spcPts val="800"/>
              </a:spcAft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3.Выборы председателя ППО.</a:t>
            </a:r>
          </a:p>
          <a:p>
            <a:pPr indent="450215">
              <a:spcAft>
                <a:spcPts val="800"/>
              </a:spcAft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4.Выборы профсоюзного комитета.</a:t>
            </a:r>
          </a:p>
          <a:p>
            <a:pPr indent="450215">
              <a:spcAft>
                <a:spcPts val="800"/>
              </a:spcAft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5.Выборы членов ревизионной комиссии.</a:t>
            </a:r>
          </a:p>
          <a:p>
            <a:pPr indent="450215">
              <a:spcAft>
                <a:spcPts val="800"/>
              </a:spcAft>
            </a:pPr>
            <a:endParaRPr lang="ru-RU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727548"/>
      </p:ext>
    </p:extLst>
  </p:cSld>
  <p:clrMapOvr>
    <a:masterClrMapping/>
  </p:clrMapOvr>
  <p:transition spd="med">
    <p:strips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2CC66-D03A-17AB-C943-68263360C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8A4B4E7-F512-705B-6153-7B9B332CFF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38" y="476672"/>
            <a:ext cx="8103924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78672"/>
      </p:ext>
    </p:extLst>
  </p:cSld>
  <p:clrMapOvr>
    <a:masterClrMapping/>
  </p:clrMapOvr>
  <p:transition spd="med">
    <p:strip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34397-E6B4-BA6C-CB5C-25C68E533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FF6668F-B185-0A4F-232B-75B302D4986B}"/>
              </a:ext>
            </a:extLst>
          </p:cNvPr>
          <p:cNvSpPr/>
          <p:nvPr/>
        </p:nvSpPr>
        <p:spPr>
          <a:xfrm>
            <a:off x="546014" y="404664"/>
            <a:ext cx="8286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Коллектив ДОУ на отчетном собрании :отчет председателя КРК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123F6C3-D6EF-EDC1-3ED7-F01B94D5F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72" y="1556792"/>
            <a:ext cx="7948260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932105"/>
      </p:ext>
    </p:extLst>
  </p:cSld>
  <p:clrMapOvr>
    <a:masterClrMapping/>
  </p:clrMapOvr>
  <p:transition spd="med">
    <p:strips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 культурно – массовой работы: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311A796-9215-71F1-7D7F-4E00AFD0B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54964"/>
            <a:ext cx="8750206" cy="5148072"/>
          </a:xfrm>
          <a:prstGeom prst="rect">
            <a:avLst/>
          </a:prstGeom>
        </p:spPr>
      </p:pic>
    </p:spTree>
  </p:cSld>
  <p:clrMapOvr>
    <a:masterClrMapping/>
  </p:clrMapOvr>
  <p:transition spd="med">
    <p:strips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285386A-BCC3-71B9-1945-5E71F48AA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8" y="0"/>
            <a:ext cx="6892230" cy="6858000"/>
          </a:xfrm>
          <a:prstGeom prst="rect">
            <a:avLst/>
          </a:prstGeom>
        </p:spPr>
      </p:pic>
    </p:spTree>
  </p:cSld>
  <p:clrMapOvr>
    <a:masterClrMapping/>
  </p:clrMapOvr>
  <p:transition spd="med">
    <p:strips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Посещение курсов ППО в г. Серноводск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EE9567-0EA5-2D15-414E-135D745B3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720"/>
            <a:ext cx="9144000" cy="5568280"/>
          </a:xfrm>
          <a:prstGeom prst="rect">
            <a:avLst/>
          </a:prstGeom>
        </p:spPr>
      </p:pic>
    </p:spTree>
  </p:cSld>
  <p:clrMapOvr>
    <a:masterClrMapping/>
  </p:clrMapOvr>
  <p:transition spd="med">
    <p:strips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857232"/>
            <a:ext cx="85725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маяк Профком нам светит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собой вперёд ведёт…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согреет, и приветит,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поможет и поймёт.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Ну, а праздник наступает –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 него полно забот: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Всем подарки покупает,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«Программу» подберёт…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профсоюзе все Вас ждут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Здесь помогут, здесь поймут.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Если спор возник у Вас,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Разрешим мы в тот же час.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Защитим мы Вас всегда,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обидим никогда.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вступайте в профсоюз,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Вам  здесь рады, Вас здесь ждут!!!</a:t>
            </a:r>
          </a:p>
        </p:txBody>
      </p:sp>
    </p:spTree>
  </p:cSld>
  <p:clrMapOvr>
    <a:masterClrMapping/>
  </p:clrMapOvr>
  <p:transition spd="med">
    <p:strips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A11D4A-2C0D-0365-AAB6-66CDFC2B0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6106690"/>
          </a:xfrm>
        </p:spPr>
        <p:txBody>
          <a:bodyPr/>
          <a:lstStyle/>
          <a:p>
            <a:br>
              <a:rPr lang="ru-RU" dirty="0"/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Отчетно-выборное собрание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первичной организации Профсоюза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с.Мартан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-Чу»</a:t>
            </a:r>
          </a:p>
        </p:txBody>
      </p:sp>
    </p:spTree>
    <p:extLst>
      <p:ext uri="{BB962C8B-B14F-4D97-AF65-F5344CB8AC3E}">
        <p14:creationId xmlns:p14="http://schemas.microsoft.com/office/powerpoint/2010/main" val="1721509224"/>
      </p:ext>
    </p:extLst>
  </p:cSld>
  <p:clrMapOvr>
    <a:masterClrMapping/>
  </p:clrMapOvr>
  <p:transition spd="med">
    <p:strip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/>
          <a:lstStyle/>
          <a:p>
            <a:b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Главная задача профсоюза  —</a:t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защита трудовых, социально-экономических, духовных прав и интересов членов профсоюза.</a:t>
            </a:r>
            <a:b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задачи нашей организации: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Защита социальных прав и профессиональных интересов членов профсоюза;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Общественный контроль за соблюдением законодательства о труде и охране труда;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Улучшение материального положения, укрепление здоровья и повышение жизненного уровня членов профсоюза.</a:t>
            </a:r>
            <a:b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928670"/>
            <a:ext cx="864399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Первичная профсоюзная организация           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осуществляет свою работу,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 следующим направлениям:</a:t>
            </a: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Мотивация членства в профсоюзе.</a:t>
            </a:r>
          </a:p>
          <a:p>
            <a:pPr eaLnBrk="0" hangingPunct="0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Нормативно-правовое обеспечение деятельности профсоюза.</a:t>
            </a:r>
          </a:p>
          <a:p>
            <a:pPr eaLnBrk="0" hangingPunct="0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Информационная работа, учет замечаний, сбор предложений.</a:t>
            </a:r>
          </a:p>
          <a:p>
            <a:pPr eaLnBrk="0" hangingPunct="0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Организация работы профсоюзного органа (совершенствование структуры, планирование деятельности, проведение собраний).</a:t>
            </a:r>
          </a:p>
          <a:p>
            <a:pPr eaLnBrk="0" hangingPunct="0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Организация взаимодействия с вышестоящим профсоюзом.</a:t>
            </a:r>
          </a:p>
        </p:txBody>
      </p:sp>
    </p:spTree>
  </p:cSld>
  <p:clrMapOvr>
    <a:masterClrMapping/>
  </p:clrMapOvr>
  <p:transition spd="med">
    <p:strip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889844"/>
            <a:ext cx="83901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    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администрацией ДОУ у    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профсоюзного комитета сложились партнерские отношения: профком принимает участие в регулировании трудовых отношений, согласование нормативных и локальных документов, обобщения передового педагогического опыта. В ДОУ по мере своих возможностей  создаются условия для профессионального роста педагогического состава. Это особенно важно на современном этапе, так как рынок труда диктует повышенные профессиональные требования к педагогам..</a:t>
            </a:r>
          </a:p>
        </p:txBody>
      </p:sp>
    </p:spTree>
  </p:cSld>
  <p:clrMapOvr>
    <a:masterClrMapping/>
  </p:clrMapOvr>
  <p:transition spd="med">
    <p:strip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78579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 профсоюзного комитета: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C35EA4C-9F90-2AAF-4FE3-7D4092D834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73639"/>
            <a:ext cx="7632848" cy="4608512"/>
          </a:xfrm>
          <a:prstGeom prst="rect">
            <a:avLst/>
          </a:prstGeom>
        </p:spPr>
      </p:pic>
    </p:spTree>
  </p:cSld>
  <p:clrMapOvr>
    <a:masterClrMapping/>
  </p:clrMapOvr>
  <p:transition spd="med">
    <p:strip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>
            <a:extLst>
              <a:ext uri="{FF2B5EF4-FFF2-40B4-BE49-F238E27FC236}">
                <a16:creationId xmlns:a16="http://schemas.microsoft.com/office/drawing/2014/main" id="{943B9099-EC66-3DFF-A514-8D7559265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C6EC020-3447-2AEF-937C-24C2B427E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964"/>
            <a:ext cx="9144000" cy="5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96827"/>
      </p:ext>
    </p:extLst>
  </p:cSld>
  <p:clrMapOvr>
    <a:masterClrMapping/>
  </p:clrMapOvr>
  <p:transition spd="med">
    <p:strip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8CAE2C3-6AFF-6692-6DA6-54A3D1C18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50981"/>
            <a:ext cx="8302663" cy="6858000"/>
          </a:xfrm>
          <a:prstGeom prst="rect">
            <a:avLst/>
          </a:prstGeom>
        </p:spPr>
      </p:pic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70CBE439-3B55-A324-8591-E20C04E54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«Учитель создает нацию»</a:t>
            </a:r>
          </a:p>
        </p:txBody>
      </p:sp>
    </p:spTree>
  </p:cSld>
  <p:clrMapOvr>
    <a:masterClrMapping/>
  </p:clrMapOvr>
  <p:transition spd="med">
    <p:strip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AAE98A-16D6-016A-6B2A-663D04C27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132856"/>
            <a:ext cx="6496812" cy="295232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72A59E2-113C-F342-9C9C-4DD936D87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594" y="2132856"/>
            <a:ext cx="6496812" cy="2952328"/>
          </a:xfrm>
          <a:prstGeom prst="rect">
            <a:avLst/>
          </a:prstGeom>
        </p:spPr>
      </p:pic>
    </p:spTree>
  </p:cSld>
  <p:clrMapOvr>
    <a:masterClrMapping/>
  </p:clrMapOvr>
  <p:transition spd="med">
    <p:strips/>
  </p:transition>
</p:sld>
</file>

<file path=ppt/theme/theme1.xml><?xml version="1.0" encoding="utf-8"?>
<a:theme xmlns:a="http://schemas.openxmlformats.org/drawingml/2006/main" name="Тема Office">
  <a:themeElements>
    <a:clrScheme name="Другая 1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1692</TotalTime>
  <Words>448</Words>
  <Application>Microsoft Office PowerPoint</Application>
  <PresentationFormat>Экран (4:3)</PresentationFormat>
  <Paragraphs>57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Comic Sans MS</vt:lpstr>
      <vt:lpstr>Times New Roman</vt:lpstr>
      <vt:lpstr>Тема Office</vt:lpstr>
      <vt:lpstr>Профсоюзная  организация         </vt:lpstr>
      <vt:lpstr>Презентация PowerPoint</vt:lpstr>
      <vt:lpstr>  Главная задача профсоюза  — защита трудовых, социально-экономических, духовных прав и интересов членов профсоюза.   Основные задачи нашей организации:  - Защита социальных прав и профессиональных интересов членов профсоюза; - Общественный контроль за соблюдением законодательства о труде и охране труда; - Улучшение материального положения, укрепление здоровья и повышение жизненного уровня членов профсоюза. </vt:lpstr>
      <vt:lpstr>Презентация PowerPoint</vt:lpstr>
      <vt:lpstr>Презентация PowerPoint</vt:lpstr>
      <vt:lpstr>Презентация PowerPoint</vt:lpstr>
      <vt:lpstr>Презентация PowerPoint</vt:lpstr>
      <vt:lpstr>«Учитель создает нацию»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Заседание ППО</vt:lpstr>
      <vt:lpstr>Презентация PowerPoint</vt:lpstr>
      <vt:lpstr>Выделение  материальной помощи 2021г члену ППО помощнику воспитателя МБДОУ с.Мартан-Чу </vt:lpstr>
      <vt:lpstr>На мероприятии «День защиты детей присутствовал представитель рессовета Хажбекаров Лема Абдулаевич.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Отчетно-выборное собрание первичной организации Профсоюза  МБДОУ  «Детский сад с.Мартан-Чу»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85</cp:revision>
  <dcterms:created xsi:type="dcterms:W3CDTF">2014-06-24T15:51:35Z</dcterms:created>
  <dcterms:modified xsi:type="dcterms:W3CDTF">2024-03-19T10:38:31Z</dcterms:modified>
</cp:coreProperties>
</file>